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6" r:id="rId2"/>
    <p:sldId id="532" r:id="rId3"/>
    <p:sldId id="545" r:id="rId4"/>
    <p:sldId id="544" r:id="rId5"/>
    <p:sldId id="543" r:id="rId6"/>
    <p:sldId id="546" r:id="rId7"/>
    <p:sldId id="547" r:id="rId8"/>
    <p:sldId id="533" r:id="rId9"/>
    <p:sldId id="534" r:id="rId10"/>
    <p:sldId id="535" r:id="rId11"/>
    <p:sldId id="536" r:id="rId12"/>
    <p:sldId id="538" r:id="rId13"/>
    <p:sldId id="539" r:id="rId14"/>
    <p:sldId id="540" r:id="rId15"/>
    <p:sldId id="541" r:id="rId16"/>
    <p:sldId id="542" r:id="rId17"/>
    <p:sldId id="531" r:id="rId18"/>
  </p:sldIdLst>
  <p:sldSz cx="13004800" cy="9753600"/>
  <p:notesSz cx="6797675" cy="9928225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99FF"/>
    <a:srgbClr val="99CCFF"/>
    <a:srgbClr val="FFFF00"/>
    <a:srgbClr val="99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57" autoAdjust="0"/>
    <p:restoredTop sz="95294" autoAdjust="0"/>
  </p:normalViewPr>
  <p:slideViewPr>
    <p:cSldViewPr snapToGrid="0" snapToObjects="1">
      <p:cViewPr>
        <p:scale>
          <a:sx n="57" d="100"/>
          <a:sy n="57" d="100"/>
        </p:scale>
        <p:origin x="-2172" y="-111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t" anchorCtr="0" compatLnSpc="1">
            <a:prstTxWarp prst="textNoShape">
              <a:avLst/>
            </a:prstTxWarp>
          </a:bodyPr>
          <a:lstStyle>
            <a:lvl1pPr algn="l" defTabSz="955421">
              <a:defRPr sz="1300"/>
            </a:lvl1pPr>
          </a:lstStyle>
          <a:p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0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t" anchorCtr="0" compatLnSpc="1">
            <a:prstTxWarp prst="textNoShape">
              <a:avLst/>
            </a:prstTxWarp>
          </a:bodyPr>
          <a:lstStyle>
            <a:lvl1pPr algn="r" defTabSz="955421">
              <a:defRPr sz="1300"/>
            </a:lvl1pPr>
          </a:lstStyle>
          <a:p>
            <a:endParaRPr 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223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b" anchorCtr="0" compatLnSpc="1">
            <a:prstTxWarp prst="textNoShape">
              <a:avLst/>
            </a:prstTxWarp>
          </a:bodyPr>
          <a:lstStyle>
            <a:lvl1pPr algn="l" defTabSz="955421">
              <a:defRPr sz="1300"/>
            </a:lvl1pPr>
          </a:lstStyle>
          <a:p>
            <a:endParaRPr 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30223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b" anchorCtr="0" compatLnSpc="1">
            <a:prstTxWarp prst="textNoShape">
              <a:avLst/>
            </a:prstTxWarp>
          </a:bodyPr>
          <a:lstStyle>
            <a:lvl1pPr algn="r" defTabSz="955421">
              <a:defRPr sz="1300"/>
            </a:lvl1pPr>
          </a:lstStyle>
          <a:p>
            <a:fld id="{AF74D206-5AE9-4006-8771-3B8176697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74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t" anchorCtr="0" compatLnSpc="1">
            <a:prstTxWarp prst="textNoShape">
              <a:avLst/>
            </a:prstTxWarp>
          </a:bodyPr>
          <a:lstStyle>
            <a:lvl1pPr algn="l" defTabSz="955421">
              <a:defRPr sz="13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t" anchorCtr="0" compatLnSpc="1">
            <a:prstTxWarp prst="textNoShape">
              <a:avLst/>
            </a:prstTxWarp>
          </a:bodyPr>
          <a:lstStyle>
            <a:lvl1pPr algn="r" defTabSz="955421">
              <a:defRPr sz="13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223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b" anchorCtr="0" compatLnSpc="1">
            <a:prstTxWarp prst="textNoShape">
              <a:avLst/>
            </a:prstTxWarp>
          </a:bodyPr>
          <a:lstStyle>
            <a:lvl1pPr algn="l" defTabSz="955421">
              <a:defRPr sz="13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30223"/>
            <a:ext cx="294618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5" rIns="95548" bIns="47775" numCol="1" anchor="b" anchorCtr="0" compatLnSpc="1">
            <a:prstTxWarp prst="textNoShape">
              <a:avLst/>
            </a:prstTxWarp>
          </a:bodyPr>
          <a:lstStyle>
            <a:lvl1pPr algn="r" defTabSz="955421">
              <a:defRPr sz="1300"/>
            </a:lvl1pPr>
          </a:lstStyle>
          <a:p>
            <a:fld id="{98C8E5A4-CBE8-4EAB-811A-CCBB0377F7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9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1e07ebef-e691-4eec-9637-3ba92d1775a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lay.kahoot.it/#/k/5c0b190a-8ae0-4b87-9efc-e9e9f321ef6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1e07ebef-e691-4eec-9637-3ba92d1775a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ahoot.it/#/" TargetMode="External"/><Relationship Id="rId5" Type="http://schemas.openxmlformats.org/officeDocument/2006/relationships/hyperlink" Target="https://getkahoot.com/blog/the-official-kahoot-professional-development-superpack#_=_" TargetMode="External"/><Relationship Id="rId4" Type="http://schemas.openxmlformats.org/officeDocument/2006/relationships/hyperlink" Target="https://getkahoot.com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E5A4-CBE8-4EAB-811A-CCBB0377F7D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05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https://play.kahoot.it/#/k/1e07ebef-e691-4eec-9637-3ba92d1775aa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https://play.kahoot.it/#/k/5c0b190a-8ae0-4b87-9efc-e9e9f321ef61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0445-30D4-4D7E-ACCF-2795E5E5D7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82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https://play.kahoot.it/#/k/1e07ebef-e691-4eec-9637-3ba92d1775aa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dirty="0" smtClean="0"/>
              <a:t>Bei </a:t>
            </a:r>
            <a:r>
              <a:rPr lang="de-DE" dirty="0" err="1" smtClean="0"/>
              <a:t>Kahoot</a:t>
            </a:r>
            <a:r>
              <a:rPr lang="de-DE" dirty="0" smtClean="0"/>
              <a:t> anmelden (einfach und schnell) und eigene </a:t>
            </a:r>
            <a:r>
              <a:rPr lang="de-DE" dirty="0" err="1" smtClean="0"/>
              <a:t>Kahoots</a:t>
            </a:r>
            <a:r>
              <a:rPr lang="de-DE" dirty="0" smtClean="0"/>
              <a:t> erstellen: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https://getkahoot.com/</a:t>
            </a:r>
            <a:r>
              <a:rPr lang="de-DE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Nachnutzbare </a:t>
            </a:r>
            <a:r>
              <a:rPr lang="de-DE" dirty="0" err="1" smtClean="0"/>
              <a:t>Kahoot</a:t>
            </a:r>
            <a:r>
              <a:rPr lang="de-DE" dirty="0" smtClean="0"/>
              <a:t> PPTs </a:t>
            </a:r>
            <a:r>
              <a:rPr lang="de-DE" dirty="0" err="1" smtClean="0"/>
              <a:t>etc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hlinkClick r:id="rId5"/>
              </a:rPr>
              <a:t>https://getkahoot.com/blog/the-official-kahoot-professional-development-superpack#_=_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Beispiel, vom 29.01.2016 (erstellt von Nicole Krüger):</a:t>
            </a:r>
            <a:br>
              <a:rPr lang="de-DE" dirty="0" smtClean="0"/>
            </a:br>
            <a:r>
              <a:rPr lang="de-DE" u="sng" kern="1200" dirty="0" smtClean="0">
                <a:hlinkClick r:id="rId3"/>
              </a:rPr>
              <a:t>https://play.kahoot.it/#/k/1e07ebef-e691-4eec-9637-3ba92d1775aa</a:t>
            </a:r>
            <a:r>
              <a:rPr lang="de-DE" kern="1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Ein vorhandenes </a:t>
            </a:r>
            <a:r>
              <a:rPr lang="de-DE" dirty="0" err="1" smtClean="0"/>
              <a:t>Kahoot</a:t>
            </a:r>
            <a:r>
              <a:rPr lang="de-DE" dirty="0" smtClean="0"/>
              <a:t> vom Smartphone o.ä. starten:</a:t>
            </a:r>
            <a:br>
              <a:rPr lang="de-DE" dirty="0" smtClean="0"/>
            </a:br>
            <a:r>
              <a:rPr lang="de-DE" dirty="0" smtClean="0">
                <a:hlinkClick r:id="rId6"/>
              </a:rPr>
              <a:t>https://kahoot.it/#/</a:t>
            </a:r>
            <a:r>
              <a:rPr lang="de-DE" dirty="0" smtClean="0"/>
              <a:t> (Hier muss man dann die PIN für das </a:t>
            </a:r>
            <a:r>
              <a:rPr lang="de-DE" dirty="0" err="1" smtClean="0"/>
              <a:t>Kahoot</a:t>
            </a:r>
            <a:r>
              <a:rPr lang="de-DE" dirty="0" smtClean="0"/>
              <a:t> eingeben.)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0445-30D4-4D7E-ACCF-2795E5E5D7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82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776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6832" indent="-275705" defTabSz="955776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02818" indent="-220563" defTabSz="955776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43945" indent="-220563" defTabSz="955776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85072" indent="-220563" defTabSz="955776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26200" indent="-220563" algn="ctr" defTabSz="9557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67327" indent="-220563" algn="ctr" defTabSz="9557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308454" indent="-220563" algn="ctr" defTabSz="9557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49581" indent="-220563" algn="ctr" defTabSz="9557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029BC9-2F28-4312-B732-F0524D5C48F7}" type="slidenum">
              <a:rPr lang="de-DE" sz="1300"/>
              <a:pPr eaLnBrk="1" hangingPunct="1"/>
              <a:t>17</a:t>
            </a:fld>
            <a:endParaRPr lang="de-DE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187450"/>
            <a:ext cx="11266488" cy="8223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3022600"/>
            <a:ext cx="11266488" cy="5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pic>
        <p:nvPicPr>
          <p:cNvPr id="3082" name="Picture 10" descr="Linie_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go_Z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601075"/>
            <a:ext cx="2828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Linie_o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615238" y="8928100"/>
            <a:ext cx="4519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2414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2414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12414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2414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241425">
              <a:defRPr>
                <a:solidFill>
                  <a:schemeClr val="tx1"/>
                </a:solidFill>
                <a:latin typeface="Arial" charset="0"/>
              </a:defRPr>
            </a:lvl5pPr>
            <a:lvl6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4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noProof="0" dirty="0" smtClean="0"/>
              <a:t>The ZBW is a member of the Leibniz</a:t>
            </a:r>
            <a:r>
              <a:rPr lang="en-US" sz="1600" baseline="0" noProof="0" dirty="0" smtClean="0"/>
              <a:t> Association</a:t>
            </a:r>
            <a:endParaRPr lang="en-US" sz="16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8E1C1660-4070-49ED-8F3A-6E132E64B0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1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18625" y="1354138"/>
            <a:ext cx="2816225" cy="4327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6775" y="1354138"/>
            <a:ext cx="8299450" cy="4327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57D34628-D7D2-4680-BF3F-C173A6E5684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7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4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A525C2F2-A792-47AD-B932-808AB38824E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4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6775" y="3141663"/>
            <a:ext cx="5557838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3141663"/>
            <a:ext cx="5557837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B07CCFD6-3E24-4B1B-8C99-A4C1F2A36B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DD4C1F3C-0E0F-4184-9CF8-12BBEFC6CE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B12A1256-23C5-4773-98AF-DD3AADB75C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46AFF7E2-7B40-4BBD-9D67-F42995618F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4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11EF2157-4679-48E1-8097-9A6C7CC191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2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Seite </a:t>
            </a:r>
            <a:fld id="{FB011836-5327-42CC-8081-7922A36ECF6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0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6775" y="1354138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775" y="3141663"/>
            <a:ext cx="1126807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8928100"/>
            <a:ext cx="7126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241425">
              <a:defRPr sz="16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5363" y="8928100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241425">
              <a:defRPr sz="1600"/>
            </a:lvl1pPr>
          </a:lstStyle>
          <a:p>
            <a:r>
              <a:rPr lang="de-DE" smtClean="0"/>
              <a:t>Seite </a:t>
            </a:r>
            <a:fld id="{681BAD49-CB48-49F1-B835-65073F733CA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31" name="Picture 7" descr="Logo_ZB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601075"/>
            <a:ext cx="2828925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ie_un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inie_ob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y-nc-s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by-nc-s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defTabSz="1241425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401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717550" indent="-36036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3pPr>
      <a:lvl4pPr marL="1076325" indent="-357188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4pPr>
      <a:lvl5pPr marL="1438275" indent="-36036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5pPr>
      <a:lvl6pPr marL="1895475" indent="-36036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6pPr>
      <a:lvl7pPr marL="2352675" indent="-36036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7pPr>
      <a:lvl8pPr marL="2809875" indent="-36036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8pPr>
      <a:lvl9pPr marL="3267075" indent="-360363" algn="l" defTabSz="1241425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ndeley.com/profiles/tamara-pianos/" TargetMode="External"/><Relationship Id="rId3" Type="http://schemas.openxmlformats.org/officeDocument/2006/relationships/image" Target="../media/image19.jpeg"/><Relationship Id="rId7" Type="http://schemas.openxmlformats.org/officeDocument/2006/relationships/hyperlink" Target="http://www.zbw.eu/de/recherchieren/econbiz-mobile/tamara-pian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slideshare.net/Pianos" TargetMode="External"/><Relationship Id="rId5" Type="http://schemas.openxmlformats.org/officeDocument/2006/relationships/hyperlink" Target="http://www.zbw.eu/" TargetMode="External"/><Relationship Id="rId4" Type="http://schemas.openxmlformats.org/officeDocument/2006/relationships/hyperlink" Target="mailto:t.pianos@zbw.eu" TargetMode="External"/><Relationship Id="rId9" Type="http://schemas.openxmlformats.org/officeDocument/2006/relationships/hyperlink" Target="https://www.researchgate.net/profile/Tamara_Pianos?ev=hdr_xpr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it/#/" TargetMode="External"/><Relationship Id="rId5" Type="http://schemas.openxmlformats.org/officeDocument/2006/relationships/hyperlink" Target="https://play.kahoot.it/#/k/1e07ebef-e691-4eec-9637-3ba92d1775aa" TargetMode="External"/><Relationship Id="rId4" Type="http://schemas.openxmlformats.org/officeDocument/2006/relationships/hyperlink" Target="https://getkahoot.com/blog/the-official-kahoot-professional-development-superpack#_=_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d2b8b484-6ae6-4563-ab56-b4d97749f2e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tkahoot.com/" TargetMode="External"/><Relationship Id="rId2" Type="http://schemas.openxmlformats.org/officeDocument/2006/relationships/hyperlink" Target="https://dl.dropboxusercontent.com/u/1483254/emtacl15/presentations/2015-04-22-Why_game-based_learning-Alf_Inge_Wa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26346091" TargetMode="External"/><Relationship Id="rId4" Type="http://schemas.openxmlformats.org/officeDocument/2006/relationships/hyperlink" Target="http://www.idi.ntnu.no/~alfw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869950" y="2863238"/>
            <a:ext cx="11264900" cy="187325"/>
            <a:chOff x="548" y="1656"/>
            <a:chExt cx="7096" cy="118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auto">
            <a:xfrm>
              <a:off x="548" y="1656"/>
              <a:ext cx="7096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pic>
          <p:nvPicPr>
            <p:cNvPr id="117764" name="Picture 4" descr="Linie_ob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" y="1762"/>
              <a:ext cx="7096" cy="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7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66775" y="1394222"/>
            <a:ext cx="11266488" cy="615553"/>
          </a:xfrm>
        </p:spPr>
        <p:txBody>
          <a:bodyPr/>
          <a:lstStyle/>
          <a:p>
            <a:r>
              <a:rPr lang="en-US" sz="4000" b="1" dirty="0" err="1" smtClean="0"/>
              <a:t>Kurzvorstellung</a:t>
            </a:r>
            <a:r>
              <a:rPr lang="en-US" sz="4000" b="1" dirty="0" smtClean="0"/>
              <a:t> von </a:t>
            </a:r>
            <a:r>
              <a:rPr lang="en-US" sz="4000" b="1" dirty="0" err="1" smtClean="0"/>
              <a:t>Kahoot</a:t>
            </a:r>
            <a:endParaRPr lang="de-DE" sz="4000" dirty="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27160" y="7329622"/>
            <a:ext cx="2925450" cy="1025922"/>
          </a:xfrm>
        </p:spPr>
        <p:txBody>
          <a:bodyPr/>
          <a:lstStyle/>
          <a:p>
            <a:r>
              <a:rPr lang="de-DE" i="1" dirty="0" smtClean="0"/>
              <a:t>Tamara Pianos </a:t>
            </a:r>
          </a:p>
          <a:p>
            <a:r>
              <a:rPr lang="de-DE" sz="4800" i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27160" y="5595624"/>
            <a:ext cx="1986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dirty="0" smtClean="0"/>
              <a:t>Berlin</a:t>
            </a:r>
          </a:p>
          <a:p>
            <a:pPr algn="l"/>
            <a:r>
              <a:rPr lang="de-DE" sz="2800" dirty="0" smtClean="0"/>
              <a:t>29.01.2016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869950" y="2395989"/>
            <a:ext cx="518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Einfache, schnell erstellte Lernspiele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665018" y="8262851"/>
            <a:ext cx="118872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84" y="2442217"/>
            <a:ext cx="7866245" cy="660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59841" y="575522"/>
            <a:ext cx="10285632" cy="12393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de-DE" dirty="0" smtClean="0"/>
              <a:t>Spielregeln wie bei „Wer wird Millionär?“</a:t>
            </a:r>
          </a:p>
          <a:p>
            <a:r>
              <a:rPr lang="de-DE" dirty="0" smtClean="0"/>
              <a:t>Wichtig: Auf dem Smartphone oder Tablet sind nur die Farben zu sehen – </a:t>
            </a:r>
          </a:p>
          <a:p>
            <a:r>
              <a:rPr lang="de-DE" dirty="0" smtClean="0"/>
              <a:t>nicht die kompletten Antworten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3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67783"/>
            <a:ext cx="13004799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665018" y="8262851"/>
            <a:ext cx="118872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0444" y="498764"/>
            <a:ext cx="791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2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23242"/>
            <a:ext cx="13004800" cy="610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665018" y="8262851"/>
            <a:ext cx="118872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48" y="623147"/>
            <a:ext cx="10742507" cy="85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665018" y="8262851"/>
            <a:ext cx="118872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819"/>
            <a:ext cx="12952341" cy="59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Smartphone-Sicht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3750275"/>
            <a:ext cx="3855861" cy="57837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95" y="3033395"/>
            <a:ext cx="3832639" cy="57489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78" y="3750275"/>
            <a:ext cx="3990037" cy="59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31" y="2176947"/>
            <a:ext cx="4658995" cy="69884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38" y="2969552"/>
            <a:ext cx="4130593" cy="61958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9" y="3733218"/>
            <a:ext cx="3996520" cy="59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Danke</a:t>
            </a:r>
            <a:r>
              <a:rPr lang="en-US" dirty="0" smtClean="0"/>
              <a:t>! </a:t>
            </a:r>
            <a:r>
              <a:rPr lang="en-US" dirty="0" err="1" smtClean="0"/>
              <a:t>Fragen</a:t>
            </a:r>
            <a:r>
              <a:rPr lang="en-US" dirty="0" smtClean="0"/>
              <a:t>? </a:t>
            </a:r>
            <a:r>
              <a:rPr lang="en-US" dirty="0" err="1" smtClean="0"/>
              <a:t>Kontakt</a:t>
            </a:r>
            <a:endParaRPr lang="en-US" dirty="0" smtClean="0"/>
          </a:p>
        </p:txBody>
      </p:sp>
      <p:pic>
        <p:nvPicPr>
          <p:cNvPr id="41988" name="Picture 11" descr="lego-thank-you-Foto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28" y="2808065"/>
            <a:ext cx="5096143" cy="38063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9227127" y="8578735"/>
            <a:ext cx="1612669" cy="814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81207" y="3496114"/>
            <a:ext cx="4552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 smtClean="0"/>
              <a:t>TAMARA </a:t>
            </a:r>
            <a:r>
              <a:rPr lang="de-DE" dirty="0"/>
              <a:t>PIANOS</a:t>
            </a:r>
            <a:br>
              <a:rPr lang="de-DE" dirty="0"/>
            </a:br>
            <a:r>
              <a:rPr lang="de-DE" dirty="0" smtClean="0"/>
              <a:t>ZBW</a:t>
            </a:r>
          </a:p>
          <a:p>
            <a:pPr algn="r"/>
            <a:r>
              <a:rPr lang="de-DE" dirty="0" smtClean="0"/>
              <a:t>T</a:t>
            </a:r>
            <a:r>
              <a:rPr lang="de-DE" dirty="0"/>
              <a:t>: </a:t>
            </a:r>
            <a:r>
              <a:rPr lang="de-DE" dirty="0" smtClean="0"/>
              <a:t>0431–8814–365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E: </a:t>
            </a:r>
            <a:r>
              <a:rPr lang="de-DE" u="sng" dirty="0">
                <a:hlinkClick r:id="rId4" tooltip="mailto:d.siegfried@zbw.eu"/>
              </a:rPr>
              <a:t>t.pianos@zbw.eu</a:t>
            </a:r>
            <a:br>
              <a:rPr lang="de-DE" u="sng" dirty="0">
                <a:hlinkClick r:id="rId4" tooltip="mailto:d.siegfried@zbw.eu"/>
              </a:rPr>
            </a:br>
            <a:r>
              <a:rPr lang="de-DE" u="sng" dirty="0"/>
              <a:t/>
            </a:r>
            <a:br>
              <a:rPr lang="de-DE" u="sng" dirty="0"/>
            </a:br>
            <a:r>
              <a:rPr lang="de-DE" u="sng" dirty="0">
                <a:hlinkClick r:id="rId5" tooltip="http://www.zbw.eu/&#10;blocked::http://www.zbw.eu/"/>
              </a:rPr>
              <a:t>www.zbw.eu</a:t>
            </a:r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1106575" y="6802006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6"/>
              </a:rPr>
              <a:t>Slideshare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13948" y="7635102"/>
            <a:ext cx="10328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>
                <a:hlinkClick r:id="rId7"/>
              </a:rPr>
              <a:t>http://www.zbw.eu/de/recherchieren/econbiz-mobile/tamara-pianos</a:t>
            </a:r>
            <a:r>
              <a:rPr lang="de-DE" dirty="0" smtClean="0">
                <a:hlinkClick r:id="rId7"/>
              </a:rPr>
              <a:t>/</a:t>
            </a:r>
            <a:endParaRPr lang="de-DE" dirty="0" smtClean="0"/>
          </a:p>
          <a:p>
            <a:pPr algn="l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733848" y="6809832"/>
            <a:ext cx="1869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hlinkClick r:id="rId8"/>
              </a:rPr>
              <a:t>Mendeley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169356" y="6803924"/>
            <a:ext cx="2593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hlinkClick r:id="rId9"/>
              </a:rPr>
              <a:t>ResearchGate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1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75" y="1178778"/>
            <a:ext cx="11266488" cy="830997"/>
          </a:xfrm>
        </p:spPr>
        <p:txBody>
          <a:bodyPr/>
          <a:lstStyle/>
          <a:p>
            <a:r>
              <a:rPr lang="de-DE" dirty="0" err="1" smtClean="0"/>
              <a:t>kahoot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6775" y="3022600"/>
            <a:ext cx="11266488" cy="35907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Das Ziel von </a:t>
            </a:r>
            <a:r>
              <a:rPr lang="de-DE" sz="3200" dirty="0" err="1" smtClean="0"/>
              <a:t>Kahoot</a:t>
            </a:r>
            <a:r>
              <a:rPr lang="de-DE" sz="3200" dirty="0" smtClean="0"/>
              <a:t> ist es, sehr schnell einfache Spiele zu erstellen, die sich in jede Klassenraumsituation einbinden lassen</a:t>
            </a:r>
          </a:p>
          <a:p>
            <a:pPr marL="457200" lvl="0" indent="-457200">
              <a:buSzPct val="75000"/>
              <a:buFont typeface="Arial" panose="020B0604020202020204" pitchFamily="34" charset="0"/>
              <a:buChar char="•"/>
              <a:defRPr sz="1800"/>
            </a:pPr>
            <a:r>
              <a:rPr lang="en-US" sz="3200" dirty="0" err="1">
                <a:sym typeface="Montserrat"/>
              </a:rPr>
              <a:t>Kahoot</a:t>
            </a:r>
            <a:r>
              <a:rPr lang="en-US" sz="3200" dirty="0">
                <a:sym typeface="Montserrat"/>
              </a:rPr>
              <a:t>! will </a:t>
            </a:r>
            <a:r>
              <a:rPr lang="en-US" sz="3200" dirty="0" err="1">
                <a:sym typeface="Montserrat"/>
              </a:rPr>
              <a:t>auch</a:t>
            </a:r>
            <a:r>
              <a:rPr lang="en-US" sz="3200" dirty="0">
                <a:sym typeface="Montserrat"/>
              </a:rPr>
              <a:t> die </a:t>
            </a:r>
            <a:r>
              <a:rPr lang="en-US" sz="3200" dirty="0" err="1">
                <a:sym typeface="Montserrat"/>
              </a:rPr>
              <a:t>Leute</a:t>
            </a:r>
            <a:r>
              <a:rPr lang="en-US" sz="3200" dirty="0">
                <a:sym typeface="Montserrat"/>
              </a:rPr>
              <a:t> </a:t>
            </a:r>
            <a:r>
              <a:rPr lang="en-US" sz="3200" dirty="0" err="1">
                <a:sym typeface="Montserrat"/>
              </a:rPr>
              <a:t>aus</a:t>
            </a:r>
            <a:r>
              <a:rPr lang="en-US" sz="3200" dirty="0">
                <a:sym typeface="Montserrat"/>
              </a:rPr>
              <a:t> der </a:t>
            </a:r>
            <a:r>
              <a:rPr lang="en-US" sz="3200" dirty="0" err="1">
                <a:sym typeface="Montserrat"/>
              </a:rPr>
              <a:t>letzten</a:t>
            </a:r>
            <a:r>
              <a:rPr lang="en-US" sz="3200" dirty="0">
                <a:sym typeface="Montserrat"/>
              </a:rPr>
              <a:t> </a:t>
            </a:r>
            <a:r>
              <a:rPr lang="en-US" sz="3200" dirty="0" err="1">
                <a:sym typeface="Montserrat"/>
              </a:rPr>
              <a:t>Reihe</a:t>
            </a:r>
            <a:r>
              <a:rPr lang="en-US" sz="3200" dirty="0">
                <a:sym typeface="Montserrat"/>
              </a:rPr>
              <a:t> </a:t>
            </a:r>
            <a:r>
              <a:rPr lang="en-US" sz="3200" dirty="0" err="1">
                <a:sym typeface="Montserrat"/>
              </a:rPr>
              <a:t>erreichen</a:t>
            </a:r>
            <a:r>
              <a:rPr lang="en-US" sz="3200" dirty="0">
                <a:sym typeface="Montserrat"/>
              </a:rPr>
              <a:t> und </a:t>
            </a:r>
            <a:r>
              <a:rPr lang="en-US" sz="3200" dirty="0" err="1">
                <a:sym typeface="Montserrat"/>
              </a:rPr>
              <a:t>einbinden</a:t>
            </a:r>
            <a:endParaRPr lang="en-US" sz="3200" dirty="0">
              <a:sym typeface="Montserrat"/>
            </a:endParaRPr>
          </a:p>
          <a:p>
            <a:pPr marL="457200" lvl="0" indent="-457200">
              <a:buSzPct val="75000"/>
              <a:buFont typeface="Arial" panose="020B0604020202020204" pitchFamily="34" charset="0"/>
              <a:buChar char="•"/>
              <a:defRPr sz="1800"/>
            </a:pPr>
            <a:r>
              <a:rPr lang="en-US" sz="3200" dirty="0">
                <a:sym typeface="Montserrat"/>
              </a:rPr>
              <a:t>Soll </a:t>
            </a:r>
            <a:r>
              <a:rPr lang="en-US" sz="3200" dirty="0" err="1">
                <a:sym typeface="Montserrat"/>
              </a:rPr>
              <a:t>Freude</a:t>
            </a:r>
            <a:r>
              <a:rPr lang="en-US" sz="3200" dirty="0">
                <a:sym typeface="Montserrat"/>
              </a:rPr>
              <a:t> und Motivation </a:t>
            </a:r>
            <a:r>
              <a:rPr lang="en-US" sz="3200" dirty="0" err="1">
                <a:sym typeface="Montserrat"/>
              </a:rPr>
              <a:t>für</a:t>
            </a:r>
            <a:r>
              <a:rPr lang="en-US" sz="3200" dirty="0">
                <a:sym typeface="Montserrat"/>
              </a:rPr>
              <a:t> </a:t>
            </a:r>
            <a:r>
              <a:rPr lang="en-US" sz="3200" dirty="0" err="1">
                <a:sym typeface="Montserrat"/>
              </a:rPr>
              <a:t>alle</a:t>
            </a:r>
            <a:r>
              <a:rPr lang="en-US" sz="3200" dirty="0">
                <a:sym typeface="Montserrat"/>
              </a:rPr>
              <a:t> </a:t>
            </a:r>
            <a:r>
              <a:rPr lang="en-US" sz="3200" dirty="0" err="1">
                <a:sym typeface="Montserrat"/>
              </a:rPr>
              <a:t>bringen</a:t>
            </a:r>
            <a:endParaRPr lang="de-DE" sz="3200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027651" y="393948"/>
            <a:ext cx="6502400" cy="156966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l"/>
            <a:r>
              <a:rPr lang="en-US" dirty="0" err="1"/>
              <a:t>Kahoot</a:t>
            </a:r>
            <a:r>
              <a:rPr lang="en-US" dirty="0"/>
              <a:t>! is a free game-based learning platform that makes it fun to learn – any subject, in any language, on any device, for all ages!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5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D images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21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6775" y="1178778"/>
            <a:ext cx="11266488" cy="830997"/>
          </a:xfrm>
        </p:spPr>
        <p:txBody>
          <a:bodyPr/>
          <a:lstStyle/>
          <a:p>
            <a:r>
              <a:rPr lang="de-DE" dirty="0" smtClean="0"/>
              <a:t>Einige URLs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6775" y="2723350"/>
            <a:ext cx="11266488" cy="615553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Bei </a:t>
            </a:r>
            <a:r>
              <a:rPr lang="de-DE" dirty="0" err="1" smtClean="0"/>
              <a:t>Kahoot</a:t>
            </a:r>
            <a:r>
              <a:rPr lang="de-DE" dirty="0" smtClean="0"/>
              <a:t> anmelden (einfach und schnell) und eigene </a:t>
            </a:r>
            <a:r>
              <a:rPr lang="de-DE" dirty="0" err="1" smtClean="0"/>
              <a:t>Kahoots</a:t>
            </a:r>
            <a:r>
              <a:rPr lang="de-DE" dirty="0" smtClean="0"/>
              <a:t> erstellen: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://getkahoot.com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Nachnutzbare </a:t>
            </a:r>
            <a:r>
              <a:rPr lang="de-DE" dirty="0" err="1" smtClean="0"/>
              <a:t>Kahoot</a:t>
            </a:r>
            <a:r>
              <a:rPr lang="de-DE" dirty="0" smtClean="0"/>
              <a:t> PPTs </a:t>
            </a:r>
            <a:r>
              <a:rPr lang="de-DE" dirty="0" err="1" smtClean="0"/>
              <a:t>etc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https</a:t>
            </a:r>
            <a:r>
              <a:rPr lang="de-DE" dirty="0">
                <a:hlinkClick r:id="rId4"/>
              </a:rPr>
              <a:t>://getkahoot.com/blog/the-official-kahoot-professional-development-superpack</a:t>
            </a:r>
            <a:r>
              <a:rPr lang="de-DE" dirty="0" smtClean="0">
                <a:hlinkClick r:id="rId4"/>
              </a:rPr>
              <a:t>#_=_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Beispiel, vom 29.01.2016 (erstellt von Nicole Krüger):</a:t>
            </a:r>
            <a:br>
              <a:rPr lang="de-DE" dirty="0" smtClean="0"/>
            </a:br>
            <a:r>
              <a:rPr lang="de-DE" u="sng" kern="1200" dirty="0" smtClean="0">
                <a:hlinkClick r:id="rId5"/>
              </a:rPr>
              <a:t>https</a:t>
            </a:r>
            <a:r>
              <a:rPr lang="de-DE" u="sng" kern="1200" dirty="0">
                <a:hlinkClick r:id="rId5"/>
              </a:rPr>
              <a:t>://play.kahoot.it/#/k/1e07ebef-e691-4eec-9637-3ba92d1775aa</a:t>
            </a:r>
            <a:r>
              <a:rPr lang="de-DE" kern="1200" dirty="0"/>
              <a:t> </a:t>
            </a:r>
            <a:endParaRPr lang="de-DE" kern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Ein vorhandenes </a:t>
            </a:r>
            <a:r>
              <a:rPr lang="de-DE" dirty="0" err="1" smtClean="0"/>
              <a:t>Kahoot</a:t>
            </a:r>
            <a:r>
              <a:rPr lang="de-DE" dirty="0" smtClean="0"/>
              <a:t> vom Smartphone o.ä. starten:</a:t>
            </a:r>
            <a:br>
              <a:rPr lang="de-DE" dirty="0" smtClean="0"/>
            </a:br>
            <a:r>
              <a:rPr lang="de-DE" dirty="0" smtClean="0">
                <a:hlinkClick r:id="rId6"/>
              </a:rPr>
              <a:t>https</a:t>
            </a:r>
            <a:r>
              <a:rPr lang="de-DE" dirty="0">
                <a:hlinkClick r:id="rId6"/>
              </a:rPr>
              <a:t>://kahoot.it</a:t>
            </a:r>
            <a:r>
              <a:rPr lang="de-DE" dirty="0" smtClean="0">
                <a:hlinkClick r:id="rId6"/>
              </a:rPr>
              <a:t>/#/</a:t>
            </a:r>
            <a:r>
              <a:rPr lang="de-DE" dirty="0" smtClean="0"/>
              <a:t> (Hier muss man dann die PIN für das </a:t>
            </a:r>
            <a:r>
              <a:rPr lang="de-DE" dirty="0" err="1" smtClean="0"/>
              <a:t>Kahoot</a:t>
            </a:r>
            <a:r>
              <a:rPr lang="de-DE" dirty="0" smtClean="0"/>
              <a:t> eingeben.)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ein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775" y="3141663"/>
            <a:ext cx="11268075" cy="2564805"/>
          </a:xfrm>
        </p:spPr>
        <p:txBody>
          <a:bodyPr/>
          <a:lstStyle/>
          <a:p>
            <a:r>
              <a:rPr lang="de-DE" dirty="0" smtClean="0"/>
              <a:t>Offizielles Beispiel von </a:t>
            </a:r>
            <a:r>
              <a:rPr lang="de-DE" dirty="0" err="1" smtClean="0"/>
              <a:t>Kahoot</a:t>
            </a:r>
            <a:r>
              <a:rPr lang="de-DE" dirty="0" smtClean="0"/>
              <a:t> mit verschiedenen Fragen (auf Englisch):</a:t>
            </a:r>
          </a:p>
          <a:p>
            <a:r>
              <a:rPr lang="de-DE" dirty="0">
                <a:hlinkClick r:id="rId2"/>
              </a:rPr>
              <a:t>https://play.kahoot.it/#/</a:t>
            </a:r>
            <a:r>
              <a:rPr lang="de-DE" dirty="0" smtClean="0">
                <a:hlinkClick r:id="rId2"/>
              </a:rPr>
              <a:t>k/d2b8b484-6ae6-4563-ab56-b4d97749f2ee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Optionen Quiz, </a:t>
            </a:r>
            <a:r>
              <a:rPr lang="de-DE" dirty="0" err="1" smtClean="0"/>
              <a:t>Discussion</a:t>
            </a:r>
            <a:r>
              <a:rPr lang="de-DE" dirty="0" smtClean="0"/>
              <a:t> oder Survey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03" y="3391939"/>
            <a:ext cx="7444807" cy="33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9343505" y="8611985"/>
            <a:ext cx="1579419" cy="831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Hintergrundinformationen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6775" y="3141663"/>
            <a:ext cx="11268075" cy="4616648"/>
          </a:xfrm>
        </p:spPr>
        <p:txBody>
          <a:bodyPr/>
          <a:lstStyle/>
          <a:p>
            <a:r>
              <a:rPr lang="de-DE" dirty="0" smtClean="0"/>
              <a:t>Vortrag von bei der emtacl2015 in Trondheim von Alf Inge Wang, einem der Entwickler von </a:t>
            </a:r>
            <a:r>
              <a:rPr lang="de-DE" dirty="0" err="1" smtClean="0"/>
              <a:t>Kahoot</a:t>
            </a:r>
            <a:r>
              <a:rPr lang="de-DE" dirty="0" smtClean="0"/>
              <a:t>: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dl.dropboxusercontent.com/u/1483254/emtacl15/presentations/2015-04-22-Why_game-based_learning-Alf_Inge_Wang.pdf</a:t>
            </a:r>
            <a:endParaRPr lang="de-DE" dirty="0" smtClean="0"/>
          </a:p>
          <a:p>
            <a:r>
              <a:rPr lang="de-DE" dirty="0"/>
              <a:t>Co-</a:t>
            </a:r>
            <a:r>
              <a:rPr lang="de-DE" dirty="0" err="1"/>
              <a:t>founder</a:t>
            </a:r>
            <a:r>
              <a:rPr lang="de-DE" dirty="0"/>
              <a:t>/Inventor/Researcher </a:t>
            </a:r>
            <a:r>
              <a:rPr lang="de-DE" dirty="0" err="1">
                <a:hlinkClick r:id="rId3"/>
              </a:rPr>
              <a:t>Kahoot</a:t>
            </a:r>
            <a:r>
              <a:rPr lang="de-DE" dirty="0">
                <a:hlinkClick r:id="rId3"/>
              </a:rPr>
              <a:t>!</a:t>
            </a:r>
            <a:endParaRPr lang="de-DE" dirty="0" smtClean="0"/>
          </a:p>
          <a:p>
            <a:r>
              <a:rPr lang="de-DE" dirty="0">
                <a:hlinkClick r:id="rId4"/>
              </a:rPr>
              <a:t>http://www.idi.ntnu.no/~alfw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 smtClean="0"/>
              <a:t>Video der Präsentation:</a:t>
            </a:r>
          </a:p>
          <a:p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vimeo.com/126346091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5" y="1761085"/>
            <a:ext cx="13032465" cy="60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665018" y="8262851"/>
            <a:ext cx="118872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018" y="515389"/>
            <a:ext cx="540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Auf der Webseite steht die PIN, die auf dem Smartphone o.ä. eingegeben werden muss.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4937759" y="6417425"/>
            <a:ext cx="7115696" cy="24855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defTabSz="1241425"/>
            <a:r>
              <a:rPr lang="de-DE" dirty="0">
                <a:latin typeface="Arial" charset="0"/>
              </a:rPr>
              <a:t>Beim Testen beachten:</a:t>
            </a:r>
          </a:p>
          <a:p>
            <a:pPr algn="l" defTabSz="1241425"/>
            <a:r>
              <a:rPr lang="de-DE" dirty="0">
                <a:latin typeface="Arial" charset="0"/>
              </a:rPr>
              <a:t>Es gibt einmal die Sicht von der Person, </a:t>
            </a:r>
            <a:endParaRPr lang="de-DE" dirty="0" smtClean="0">
              <a:latin typeface="Arial" charset="0"/>
            </a:endParaRPr>
          </a:p>
          <a:p>
            <a:pPr algn="l" defTabSz="1241425"/>
            <a:r>
              <a:rPr lang="de-DE" dirty="0" smtClean="0">
                <a:latin typeface="Arial" charset="0"/>
              </a:rPr>
              <a:t>die </a:t>
            </a:r>
            <a:r>
              <a:rPr lang="de-DE" dirty="0">
                <a:latin typeface="Arial" charset="0"/>
              </a:rPr>
              <a:t>das </a:t>
            </a:r>
            <a:r>
              <a:rPr lang="de-DE" dirty="0" err="1">
                <a:latin typeface="Arial" charset="0"/>
              </a:rPr>
              <a:t>Kahoot</a:t>
            </a:r>
            <a:r>
              <a:rPr lang="de-DE" dirty="0">
                <a:latin typeface="Arial" charset="0"/>
              </a:rPr>
              <a:t> am Rechner startet </a:t>
            </a:r>
            <a:endParaRPr lang="de-DE" dirty="0" smtClean="0">
              <a:latin typeface="Arial" charset="0"/>
            </a:endParaRPr>
          </a:p>
          <a:p>
            <a:pPr algn="l" defTabSz="1241425"/>
            <a:r>
              <a:rPr lang="de-DE" dirty="0" smtClean="0">
                <a:latin typeface="Arial" charset="0"/>
              </a:rPr>
              <a:t>und </a:t>
            </a:r>
            <a:r>
              <a:rPr lang="de-DE" dirty="0">
                <a:latin typeface="Arial" charset="0"/>
              </a:rPr>
              <a:t>dann die Sicht von den Teilnehmenden. </a:t>
            </a:r>
            <a:endParaRPr lang="de-DE" dirty="0" smtClean="0">
              <a:latin typeface="Arial" charset="0"/>
            </a:endParaRPr>
          </a:p>
          <a:p>
            <a:pPr algn="l" defTabSz="1241425"/>
            <a:r>
              <a:rPr lang="de-DE" dirty="0" smtClean="0">
                <a:latin typeface="Arial" charset="0"/>
              </a:rPr>
              <a:t>Zum </a:t>
            </a:r>
            <a:r>
              <a:rPr lang="de-DE" dirty="0">
                <a:latin typeface="Arial" charset="0"/>
              </a:rPr>
              <a:t>Testen muss sich normalerweise ein Person </a:t>
            </a:r>
            <a:endParaRPr lang="de-DE" dirty="0" smtClean="0">
              <a:latin typeface="Arial" charset="0"/>
            </a:endParaRPr>
          </a:p>
          <a:p>
            <a:pPr algn="l" defTabSz="1241425"/>
            <a:r>
              <a:rPr lang="de-DE" dirty="0" smtClean="0">
                <a:latin typeface="Arial" charset="0"/>
              </a:rPr>
              <a:t>als </a:t>
            </a:r>
            <a:r>
              <a:rPr lang="de-DE" dirty="0">
                <a:latin typeface="Arial" charset="0"/>
              </a:rPr>
              <a:t>Teilnehmer/in mit dem PIN anmelden.</a:t>
            </a:r>
          </a:p>
        </p:txBody>
      </p:sp>
    </p:spTree>
    <p:extLst>
      <p:ext uri="{BB962C8B-B14F-4D97-AF65-F5344CB8AC3E}">
        <p14:creationId xmlns:p14="http://schemas.microsoft.com/office/powerpoint/2010/main" val="3627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5" y="2042690"/>
            <a:ext cx="12818836" cy="600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665018" y="8262851"/>
            <a:ext cx="118872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4206240" y="4653466"/>
            <a:ext cx="5453149" cy="2264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Sobald mindestens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eine Person </a:t>
            </a:r>
          </a:p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angemeldet ist, ist der Startbutton</a:t>
            </a:r>
          </a:p>
          <a:p>
            <a:pPr marL="0" marR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aktiv und man kann beginnen.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ZBW-PPT-Design">
  <a:themeElements>
    <a:clrScheme name="Leere Präsentation 1">
      <a:dk1>
        <a:srgbClr val="000000"/>
      </a:dk1>
      <a:lt1>
        <a:srgbClr val="FFFFFF"/>
      </a:lt1>
      <a:dk2>
        <a:srgbClr val="FF9900"/>
      </a:dk2>
      <a:lt2>
        <a:srgbClr val="3366F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4D4D4D"/>
      </a:hlink>
      <a:folHlink>
        <a:srgbClr val="292929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9900"/>
        </a:dk2>
        <a:lt2>
          <a:srgbClr val="3366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ZBW-PPT-Design</Template>
  <TotalTime>0</TotalTime>
  <Words>294</Words>
  <Application>Microsoft Office PowerPoint</Application>
  <PresentationFormat>Benutzerdefiniert</PresentationFormat>
  <Paragraphs>58</Paragraphs>
  <Slides>17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ZBW-PPT-Design</vt:lpstr>
      <vt:lpstr>Kurzvorstellung von Kahoot</vt:lpstr>
      <vt:lpstr>kahoot</vt:lpstr>
      <vt:lpstr>PowerPoint-Präsentation</vt:lpstr>
      <vt:lpstr>Einige URLs</vt:lpstr>
      <vt:lpstr>Noch ein Beispiel</vt:lpstr>
      <vt:lpstr>Optionen Quiz, Discussion oder Survey</vt:lpstr>
      <vt:lpstr>Hintergrundinformationen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Smartphone-Sicht</vt:lpstr>
      <vt:lpstr>PowerPoint-Präsentation</vt:lpstr>
      <vt:lpstr>Danke! Fragen? Kontakt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PPT</dc:creator>
  <cp:lastModifiedBy>Pianos Tamara</cp:lastModifiedBy>
  <cp:revision>373</cp:revision>
  <cp:lastPrinted>2015-06-11T11:21:43Z</cp:lastPrinted>
  <dcterms:created xsi:type="dcterms:W3CDTF">2010-06-01T08:25:26Z</dcterms:created>
  <dcterms:modified xsi:type="dcterms:W3CDTF">2016-02-02T10:34:32Z</dcterms:modified>
</cp:coreProperties>
</file>